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77" r:id="rId3"/>
    <p:sldId id="278" r:id="rId4"/>
    <p:sldId id="279" r:id="rId5"/>
    <p:sldId id="280" r:id="rId6"/>
    <p:sldId id="276" r:id="rId7"/>
    <p:sldId id="27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BE4D1AE-02AC-4F55-BC9A-60BAE4D117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4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C6FA46-EB6E-4398-8A57-3E9E12D95D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664E3-AFDD-40B0-87D3-8F6A808D3A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89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9B896-51D0-40A9-84DE-98EB36ECB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42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732E9-DC54-41D6-94DF-A22F772FE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59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C1CC9-0CA7-4D3B-BB54-B44F32ACD1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98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9193B-1D70-4948-ADE5-7A4824D9E9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0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4B61D-20CA-43CB-AC7D-FA902F7EC1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31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5B8D0A-4704-4D7C-8AF0-289CC876D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6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E47BF-210E-4EE0-B614-5B0280978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38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04C43-0E4D-4B3E-A5ED-70D76EB41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08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8808F-A13D-4289-BAC8-97655CD6B9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43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C2A3F6A-0AF6-4465-91DA-BFD41B4663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llamo____________ 	     Clase 701</a:t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primero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marz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del 2018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del lunes?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0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391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7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6398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6399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6400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6401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6402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6403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295400"/>
            <a:ext cx="90678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  <a:defRPr/>
            </a:pPr>
            <a:r>
              <a:rPr lang="es-ES_tradnl" altLang="en-US" kern="0" smtClean="0">
                <a:solidFill>
                  <a:srgbClr val="00B050"/>
                </a:solidFill>
              </a:rPr>
              <a:t>I-</a:t>
            </a:r>
            <a:r>
              <a:rPr lang="es-ES_tradnl" altLang="en-US" kern="0" smtClean="0"/>
              <a:t> </a:t>
            </a:r>
            <a:r>
              <a:rPr lang="es-ES_tradnl" altLang="en-US" u="sng" kern="0" smtClean="0"/>
              <a:t>Vocabulario</a:t>
            </a:r>
            <a:r>
              <a:rPr lang="es-ES_tradnl" altLang="en-US" kern="0" smtClean="0"/>
              <a:t>:</a:t>
            </a:r>
          </a:p>
          <a:p>
            <a:pPr eaLnBrk="1" hangingPunct="1">
              <a:defRPr/>
            </a:pPr>
            <a:r>
              <a:rPr lang="es-ES_tradnl" altLang="en-US" kern="0" smtClean="0"/>
              <a:t>Completa según el vocabulario indicado.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Diego lanza el balón con ___________.</a:t>
            </a:r>
            <a:r>
              <a:rPr lang="es-ES_tradnl" altLang="en-US" i="1" kern="0" smtClean="0"/>
              <a:t>(foot)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Él no lanza el balón con _________.</a:t>
            </a:r>
            <a:r>
              <a:rPr lang="es-ES_tradnl" altLang="en-US" i="1" kern="0" smtClean="0"/>
              <a:t>(hand)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También lanza el balón con ________.</a:t>
            </a:r>
            <a:r>
              <a:rPr lang="es-ES_tradnl" altLang="en-US" i="1" kern="0" smtClean="0"/>
              <a:t>(head)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Pero no lanza el balón con _________.</a:t>
            </a:r>
            <a:r>
              <a:rPr lang="es-ES_tradnl" altLang="en-US" i="1" kern="0" smtClean="0"/>
              <a:t>(arm)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Diego es un jugador muy bueno porque tiene ____________</a:t>
            </a:r>
            <a:r>
              <a:rPr lang="es-ES_tradnl" altLang="en-US" i="1" kern="0" smtClean="0"/>
              <a:t>(legs)</a:t>
            </a:r>
            <a:r>
              <a:rPr lang="es-ES_tradnl" altLang="en-US" kern="0" smtClean="0"/>
              <a:t> fuertes.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71989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 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2192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kern="0" smtClean="0">
                <a:solidFill>
                  <a:srgbClr val="00B050"/>
                </a:solidFill>
              </a:rPr>
              <a:t>II-</a:t>
            </a:r>
            <a:r>
              <a:rPr lang="es-ES_tradnl" altLang="en-US" kern="0" smtClean="0"/>
              <a:t> </a:t>
            </a:r>
            <a:r>
              <a:rPr lang="es-ES_tradnl" altLang="en-US" u="sng" kern="0" smtClean="0"/>
              <a:t>El futbol</a:t>
            </a:r>
            <a:r>
              <a:rPr lang="es-ES_tradnl" altLang="en-US" kern="0" smtClean="0"/>
              <a:t>: Copia y responde:</a:t>
            </a:r>
          </a:p>
          <a:p>
            <a:pPr eaLnBrk="1" hangingPunct="1">
              <a:buFontTx/>
              <a:buNone/>
            </a:pPr>
            <a:r>
              <a:rPr lang="es-ES_tradnl" altLang="en-US" kern="0" smtClean="0"/>
              <a:t>1. ¿Cuántos jugadores hay en el equipo de futbol? </a:t>
            </a:r>
            <a:r>
              <a:rPr lang="es-ES_tradnl" altLang="en-US" i="1" kern="0" smtClean="0"/>
              <a:t>(once)</a:t>
            </a:r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r>
              <a:rPr lang="es-ES_tradnl" altLang="en-US" kern="0" smtClean="0"/>
              <a:t>2. ¿Cuántos tiempos hay en un partido de futbol? </a:t>
            </a:r>
            <a:r>
              <a:rPr lang="es-ES_tradnl" altLang="en-US" i="1" kern="0" smtClean="0"/>
              <a:t>(dos)</a:t>
            </a: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r>
              <a:rPr lang="es-ES_tradnl" altLang="en-US" kern="0" smtClean="0"/>
              <a:t>3. ¿Quién guarda la portería? </a:t>
            </a:r>
            <a:r>
              <a:rPr lang="es-ES_tradnl" altLang="en-US" i="1" kern="0" smtClean="0"/>
              <a:t>(el portero)</a:t>
            </a: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7115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430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4. ¿Cuándo mete un gol el jugador? </a:t>
            </a:r>
            <a:r>
              <a:rPr lang="es-ES_tradnl" altLang="en-US" sz="2800" i="1" kern="0" smtClean="0"/>
              <a:t>(cuando el balón entra en la portería)</a:t>
            </a: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5. ¿Qué marca un jugador cuando el balón entra en la portería? </a:t>
            </a:r>
            <a:r>
              <a:rPr lang="es-ES_tradnl" altLang="en-US" sz="2800" i="1" kern="0" smtClean="0"/>
              <a:t>(un tanto)</a:t>
            </a: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6. En el estadio, ¿Qué indica el tablero? </a:t>
            </a:r>
            <a:r>
              <a:rPr lang="es-ES_tradnl" altLang="en-US" sz="2800" i="1" kern="0" smtClean="0"/>
              <a:t>(el tanto)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7. ¿Cuándo queda empatado el tanto? </a:t>
            </a:r>
            <a:r>
              <a:rPr lang="es-ES_tradnl" altLang="en-US" sz="2800" i="1" kern="0" smtClean="0"/>
              <a:t>(cuando los dos equipos tienen el mismo tanto)</a:t>
            </a:r>
            <a:endParaRPr lang="es-ES_tradnl" altLang="en-US" sz="2800" kern="0" smtClean="0"/>
          </a:p>
        </p:txBody>
      </p:sp>
    </p:spTree>
    <p:extLst>
      <p:ext uri="{BB962C8B-B14F-4D97-AF65-F5344CB8AC3E}">
        <p14:creationId xmlns:p14="http://schemas.microsoft.com/office/powerpoint/2010/main" val="424919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any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appropriate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vocabulary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juegan (al) fútbol, los jugadores no pueden tocar el balón con 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Para marcar un tanto el balón tiene que entrar en la 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312916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any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appropriate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vocabulary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juegan (al) fútbol, los jugadores no pueden tocar el balón con 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Para marcar un tanto el balón tiene que entrar en la 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800" kern="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05200" y="1828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la mano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53845" y="2743200"/>
            <a:ext cx="17526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la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porteria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498690" y="3259087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empieza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322506" y="41148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campo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406445" y="4724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marca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64145" y="4724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mete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038600" y="5579806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empatado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111545" y="6037006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FF"/>
                </a:solidFill>
              </a:rPr>
              <a:t>pierde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42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/>
              <a:t>WORKBOOK:</a:t>
            </a:r>
          </a:p>
          <a:p>
            <a:pPr eaLnBrk="1" hangingPunct="1">
              <a:defRPr/>
            </a:pPr>
            <a:r>
              <a:rPr lang="en-US" altLang="en-US" dirty="0" err="1"/>
              <a:t>Completa</a:t>
            </a:r>
            <a:r>
              <a:rPr lang="en-US" altLang="en-US" dirty="0"/>
              <a:t> p. 5.4-5.5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sz="3000" u="sng" dirty="0" smtClean="0">
                <a:solidFill>
                  <a:srgbClr val="0000FF"/>
                </a:solidFill>
              </a:rPr>
              <a:t>QUIZ 1: </a:t>
            </a:r>
            <a:r>
              <a:rPr lang="en-US" altLang="en-US" sz="3000" u="sng" dirty="0" err="1" smtClean="0">
                <a:solidFill>
                  <a:srgbClr val="0000FF"/>
                </a:solidFill>
              </a:rPr>
              <a:t>Capitulo</a:t>
            </a:r>
            <a:r>
              <a:rPr lang="en-US" altLang="en-US" sz="3000" u="sng" dirty="0" smtClean="0">
                <a:solidFill>
                  <a:srgbClr val="0000FF"/>
                </a:solidFill>
              </a:rPr>
              <a:t> 5</a:t>
            </a:r>
            <a:r>
              <a:rPr lang="en-US" altLang="en-US" sz="3000" dirty="0" smtClean="0"/>
              <a:t> on soccer vocabulary MONDAY!! 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6460</TotalTime>
  <Words>440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llamo____________       Clase 701 La fecha es el primero de marzo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42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54</cp:revision>
  <cp:lastPrinted>2014-11-03T19:30:01Z</cp:lastPrinted>
  <dcterms:created xsi:type="dcterms:W3CDTF">2010-11-03T13:46:55Z</dcterms:created>
  <dcterms:modified xsi:type="dcterms:W3CDTF">2018-03-01T18:11:48Z</dcterms:modified>
</cp:coreProperties>
</file>